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77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/>
    <p:restoredTop sz="94707"/>
  </p:normalViewPr>
  <p:slideViewPr>
    <p:cSldViewPr>
      <p:cViewPr varScale="1">
        <p:scale>
          <a:sx n="85" d="100"/>
          <a:sy n="85" d="100"/>
        </p:scale>
        <p:origin x="94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E9C81-A5BA-E245-BDCD-D85BA2E381D6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5EE6B-C098-9B49-B6C8-7EA4CFADC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407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DF81-D45E-40A6-B25E-464595ABC69F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4BBDF81-D45E-40A6-B25E-464595ABC69F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DEDB1AC-62CF-4204-A808-4822D1DF06B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3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polyuhov\Downloads\setwalls.ru-26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" y="-7462"/>
            <a:ext cx="9137041" cy="684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9279" y="3036321"/>
            <a:ext cx="7772400" cy="2016224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5400" b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Виды театра</a:t>
            </a:r>
            <a:endParaRPr lang="ru-RU" sz="54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30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71600" y="260648"/>
            <a:ext cx="7175351" cy="101679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Балет</a:t>
            </a:r>
            <a:b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1800" dirty="0">
                <a:effectLst/>
              </a:rPr>
              <a:t>Артисты балета рассказывают зрителям обо всех событиях и отношениях героев друг с другом с помощью танца</a:t>
            </a:r>
            <a:r>
              <a:rPr lang="ru-RU" sz="1800" dirty="0" smtClean="0">
                <a:effectLst/>
              </a:rPr>
              <a:t>.</a:t>
            </a:r>
            <a:br>
              <a:rPr lang="ru-RU" sz="1800" dirty="0" smtClean="0">
                <a:effectLst/>
              </a:rPr>
            </a:br>
            <a:r>
              <a:rPr lang="ru-RU" sz="1800" dirty="0" smtClean="0">
                <a:effectLst/>
              </a:rPr>
              <a:t>Самый известный балет </a:t>
            </a:r>
            <a:r>
              <a:rPr lang="mr-IN" sz="1800" dirty="0" smtClean="0">
                <a:effectLst/>
              </a:rPr>
              <a:t>–</a:t>
            </a:r>
            <a:r>
              <a:rPr lang="ru-RU" sz="1800" dirty="0" smtClean="0">
                <a:effectLst/>
              </a:rPr>
              <a:t> это «Лебединое озеро»</a:t>
            </a:r>
            <a:endParaRPr lang="ru-RU" sz="1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2" descr="C:\Users\Наталья\Desktop\Театральная неделя\Балет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450644" cy="43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%D0%A7%D0%B0%D0%B9%D0%BA%D0%BE%D0%B2%D1%81%D0%BA%D0%B8%D0%B9%20-%20Moderato%20%D0%B8%D0%B7%20%D0%B1%D0%B0%D0%BB%D0%B5%D1%82..%20(q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1166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659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Наталья\Desktop\Театральная неделя\балет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00" y="1052736"/>
            <a:ext cx="3861942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Наталья\Desktop\Театральная неделя\балет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441" y="87317"/>
            <a:ext cx="4680272" cy="3125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Наталья\Desktop\Театральная неделя\балет 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56" y="3392488"/>
            <a:ext cx="4600257" cy="3276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8568952" cy="101679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Драматический </a:t>
            </a: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театр</a:t>
            </a:r>
            <a:b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1800" dirty="0" smtClean="0">
                <a:effectLst/>
              </a:rPr>
              <a:t>В </a:t>
            </a:r>
            <a:r>
              <a:rPr lang="ru-RU" sz="1800" dirty="0">
                <a:effectLst/>
              </a:rPr>
              <a:t>драматическом театре актеры разговаривают. О героях и событиях драматург рассказывает в пьесе через диалоги. </a:t>
            </a:r>
            <a:endParaRPr lang="ru-RU" sz="1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 descr="C:\Users\Наталья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420477" cy="43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5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71600" y="395986"/>
            <a:ext cx="7175351" cy="101679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Оперный </a:t>
            </a: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театр</a:t>
            </a:r>
            <a:b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1800" dirty="0">
                <a:effectLst/>
              </a:rPr>
              <a:t>В опере не говорят, а поют. </a:t>
            </a: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800" dirty="0" smtClean="0">
                <a:effectLst/>
              </a:rPr>
              <a:t>То</a:t>
            </a:r>
            <a:r>
              <a:rPr lang="ru-RU" sz="1800" dirty="0">
                <a:effectLst/>
              </a:rPr>
              <a:t>, что исполняет оперный певец, называется ария.</a:t>
            </a:r>
            <a:endParaRPr lang="ru-RU" sz="1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5" descr="C:\Users\Наталья\Desktop\Театральная неделя\опер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9" b="3568"/>
          <a:stretch/>
        </p:blipFill>
        <p:spPr bwMode="auto">
          <a:xfrm>
            <a:off x="4559275" y="4005064"/>
            <a:ext cx="4249409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3753131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ndre%20Rieu%20-%20%D0%A0%D0%B8%D0%B3%D0%BE%D0%BB%D0%B5%D1%82%D1%82%D0%BE%20%D0%A1%D0%B5%D1%80%D0%B4%D1%86%D0%B5%20..%20(q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551" y="3951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2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175351" cy="1008112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Кукольный </a:t>
            </a: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театр</a:t>
            </a:r>
            <a:b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1800" dirty="0">
                <a:effectLst/>
              </a:rPr>
              <a:t>кукольные </a:t>
            </a:r>
            <a:r>
              <a:rPr lang="ru-RU" sz="1800" dirty="0" smtClean="0">
                <a:effectLst/>
              </a:rPr>
              <a:t>театры </a:t>
            </a:r>
            <a:r>
              <a:rPr lang="mr-IN" sz="1800" dirty="0" smtClean="0">
                <a:effectLst/>
              </a:rPr>
              <a:t>–</a:t>
            </a:r>
            <a:r>
              <a:rPr lang="ru-RU" sz="1800" dirty="0" smtClean="0">
                <a:effectLst/>
              </a:rPr>
              <a:t> это то место, где </a:t>
            </a:r>
            <a:r>
              <a:rPr lang="ru-RU" sz="1800" dirty="0">
                <a:effectLst/>
              </a:rPr>
              <a:t>зрители смотрят не на живых артистов, а на управляемых артистами </a:t>
            </a:r>
            <a:r>
              <a:rPr lang="ru-RU" sz="1800" dirty="0" smtClean="0">
                <a:effectLst/>
              </a:rPr>
              <a:t>кукол</a:t>
            </a:r>
            <a:r>
              <a:rPr lang="ru-RU" sz="1800" dirty="0">
                <a:effectLst/>
              </a:rPr>
              <a:t>   </a:t>
            </a:r>
            <a:endParaRPr lang="ru-RU" sz="1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2" descr="C:\Users\Наталья\Desktop\Театральная неделя\Ек-г спектакль театр кукол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" b="9409"/>
          <a:stretch/>
        </p:blipFill>
        <p:spPr bwMode="auto">
          <a:xfrm>
            <a:off x="251520" y="1981570"/>
            <a:ext cx="5136200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Наталья\Desktop\Театральная неделя\закулисье 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20" y="1399931"/>
            <a:ext cx="3384376" cy="5458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4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992888" cy="1008112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Театр зверей</a:t>
            </a:r>
            <a:br>
              <a:rPr lang="ru-RU" sz="4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1800" dirty="0">
                <a:effectLst/>
              </a:rPr>
              <a:t>Самый старый театр существует в Москве - это театр В. Л. Дурова. «Уголок дедушки Дурова» где выступают животные: бегемот, слон, ворон, пеликан, енот и многие другие.</a:t>
            </a:r>
            <a:endParaRPr lang="ru-RU" sz="1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9" y="2001771"/>
            <a:ext cx="3238381" cy="216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033108"/>
            <a:ext cx="3185253" cy="216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293096"/>
            <a:ext cx="3243816" cy="2160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689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 descr="C:\Users\polyuhov\Downloads\38b7284cf4f77720dcbdb218e949fb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33025" y="2967335"/>
            <a:ext cx="72779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 встречи в театре!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1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344</TotalTime>
  <Words>16</Words>
  <Application>Microsoft Macintosh PowerPoint</Application>
  <PresentationFormat>Экран (4:3)</PresentationFormat>
  <Paragraphs>7</Paragraphs>
  <Slides>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Bookman Old Style</vt:lpstr>
      <vt:lpstr>Calibri</vt:lpstr>
      <vt:lpstr>Georgia</vt:lpstr>
      <vt:lpstr>Mangal</vt:lpstr>
      <vt:lpstr>Trebuchet MS</vt:lpstr>
      <vt:lpstr>Воздушный поток</vt:lpstr>
      <vt:lpstr>Виды театра</vt:lpstr>
      <vt:lpstr>Балет Артисты балета рассказывают зрителям обо всех событиях и отношениях героев друг с другом с помощью танца. Самый известный балет – это «Лебединое озеро»</vt:lpstr>
      <vt:lpstr>Презентация PowerPoint</vt:lpstr>
      <vt:lpstr>Драматический театр В драматическом театре актеры разговаривают. О героях и событиях драматург рассказывает в пьесе через диалоги. </vt:lpstr>
      <vt:lpstr>Оперный театр В опере не говорят, а поют.  То, что исполняет оперный певец, называется ария.</vt:lpstr>
      <vt:lpstr>Кукольный театр кукольные театры – это то место, где зрители смотрят не на живых артистов, а на управляемых артистами кукол   </vt:lpstr>
      <vt:lpstr>Театр зверей Самый старый театр существует в Москве - это театр В. Л. Дурова. «Уголок дедушки Дурова» где выступают животные: бегемот, слон, ворон, пеликан, енот и многие другие.</vt:lpstr>
      <vt:lpstr>Презентация PowerPoint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 с театром</dc:title>
  <dc:creator>polyuhov</dc:creator>
  <cp:lastModifiedBy>пользователь Microsoft Office</cp:lastModifiedBy>
  <cp:revision>24</cp:revision>
  <dcterms:created xsi:type="dcterms:W3CDTF">2017-10-25T15:01:30Z</dcterms:created>
  <dcterms:modified xsi:type="dcterms:W3CDTF">2019-01-28T15:26:16Z</dcterms:modified>
</cp:coreProperties>
</file>