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81" r:id="rId11"/>
    <p:sldId id="273" r:id="rId12"/>
    <p:sldId id="278" r:id="rId13"/>
    <p:sldId id="27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BBDF81-D45E-40A6-B25E-464595ABC69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olyuhov\Downloads\setwalls.ru-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-7462"/>
            <a:ext cx="9137041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305" y="2060848"/>
            <a:ext cx="7772400" cy="201622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Театральные профессии</a:t>
            </a:r>
            <a:endParaRPr lang="ru-RU" sz="5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993397"/>
          </a:xfrm>
        </p:spPr>
      </p:pic>
    </p:spTree>
    <p:extLst>
      <p:ext uri="{BB962C8B-B14F-4D97-AF65-F5344CB8AC3E}">
        <p14:creationId xmlns:p14="http://schemas.microsoft.com/office/powerpoint/2010/main" val="384694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87277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Звукооператор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C:\Users\polyuhov\Downloads\204920cc301a213602dfb48b4779cb8a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11048"/>
          <a:stretch/>
        </p:blipFill>
        <p:spPr bwMode="auto">
          <a:xfrm>
            <a:off x="4139952" y="3645024"/>
            <a:ext cx="49136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olyuhov\Downloads\03-26-Figaro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5156"/>
            <a:ext cx="4825886" cy="3195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34076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Звукорежиссёр во время спектакля может включить фонограмму: шум дождя, гул толпы или свист ветра, – смотря что происходит на сцене. </a:t>
            </a:r>
          </a:p>
        </p:txBody>
      </p:sp>
    </p:spTree>
    <p:extLst>
      <p:ext uri="{BB962C8B-B14F-4D97-AF65-F5344CB8AC3E}">
        <p14:creationId xmlns:p14="http://schemas.microsoft.com/office/powerpoint/2010/main" val="9044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67140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06676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C:\Users\polyuhov\Downloads\38b7284cf4f77720dcbdb218e949f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15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Театральный капельдинер (билетёр)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C:\Users\polyuhov\Downloads\img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24204" r="62784" b="14886"/>
          <a:stretch/>
        </p:blipFill>
        <p:spPr bwMode="auto">
          <a:xfrm>
            <a:off x="377102" y="1890580"/>
            <a:ext cx="3283351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olyuhov\Downloads\wpid-fd234580e9d9cc2df1ba3a883c8607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768718" cy="383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3820" y="173721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Встречает зрителей на входе в зал театральный билетер. Ему нужно предъявить билет, и он вам укажет ваше место в зрительном зале.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3623" y="13855"/>
            <a:ext cx="3780927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Актёры</a:t>
            </a:r>
            <a:endParaRPr lang="ru-RU" sz="4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C:\Users\polyuhov\Downloads\4ffb51d7667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/>
          <a:stretch/>
        </p:blipFill>
        <p:spPr bwMode="auto">
          <a:xfrm>
            <a:off x="2862150" y="2444520"/>
            <a:ext cx="3351124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olyuhov\Downloads\spektakli_dlya_malyshei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/>
          <a:stretch/>
        </p:blipFill>
        <p:spPr bwMode="auto">
          <a:xfrm>
            <a:off x="2925280" y="4575441"/>
            <a:ext cx="359093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olyuhov\Desktop\leo_delib_opera_lakme_tsvetochnij_du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70"/>
          <a:stretch/>
        </p:blipFill>
        <p:spPr bwMode="auto">
          <a:xfrm>
            <a:off x="5338483" y="248779"/>
            <a:ext cx="3626005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olyuhov\Downloads\opera-682x1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8659" r="7821" b="5724"/>
          <a:stretch/>
        </p:blipFill>
        <p:spPr bwMode="auto">
          <a:xfrm>
            <a:off x="321667" y="2852936"/>
            <a:ext cx="2304256" cy="341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19" y="956163"/>
            <a:ext cx="3153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 смеётся он, то плачет!</a:t>
            </a:r>
          </a:p>
          <a:p>
            <a:r>
              <a:rPr lang="ru-RU" dirty="0"/>
              <a:t>Хоть кого изобразит, —</a:t>
            </a:r>
          </a:p>
          <a:p>
            <a:r>
              <a:rPr lang="ru-RU" dirty="0"/>
              <a:t>Мастерством всех поразит!</a:t>
            </a:r>
          </a:p>
          <a:p>
            <a:r>
              <a:rPr lang="ru-RU" dirty="0"/>
              <a:t>И сложился с давних пор</a:t>
            </a:r>
          </a:p>
          <a:p>
            <a:r>
              <a:rPr lang="ru-RU" dirty="0"/>
              <a:t>Вид </a:t>
            </a:r>
            <a:r>
              <a:rPr lang="ru-RU" b="1" dirty="0"/>
              <a:t>профессии </a:t>
            </a:r>
            <a:r>
              <a:rPr lang="ru-RU" b="1" dirty="0" smtClean="0"/>
              <a:t>—</a:t>
            </a:r>
            <a:r>
              <a:rPr lang="ru-RU" dirty="0" smtClean="0"/>
              <a:t> </a:t>
            </a:r>
            <a:r>
              <a:rPr lang="ru-RU" i="1" dirty="0"/>
              <a:t>(актёр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65066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Словно бабочка порхает,</a:t>
            </a:r>
          </a:p>
          <a:p>
            <a:r>
              <a:rPr lang="ru-RU" dirty="0"/>
              <a:t>Кружится и вверх взлетает.</a:t>
            </a:r>
          </a:p>
          <a:p>
            <a:r>
              <a:rPr lang="ru-RU" dirty="0"/>
              <a:t>Что за чудная картина?</a:t>
            </a:r>
          </a:p>
          <a:p>
            <a:r>
              <a:rPr lang="ru-RU" dirty="0"/>
              <a:t>Кто танцует? - </a:t>
            </a:r>
            <a:r>
              <a:rPr lang="ru-RU" i="1" dirty="0"/>
              <a:t>(балерина)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7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20903" y="188640"/>
            <a:ext cx="3767339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Режиссёр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7" name="Picture 3" descr="C:\Users\polyuhov\Downloads\10417150_d59dd29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5737" b="9394"/>
          <a:stretch/>
        </p:blipFill>
        <p:spPr bwMode="auto">
          <a:xfrm>
            <a:off x="4320284" y="2996952"/>
            <a:ext cx="4662575" cy="3723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74767" cy="3157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polyuhov\Downloads\0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9374" r="22948"/>
          <a:stretch/>
        </p:blipFill>
        <p:spPr bwMode="auto">
          <a:xfrm>
            <a:off x="251520" y="3399269"/>
            <a:ext cx="3960440" cy="338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0903" y="1340768"/>
            <a:ext cx="3771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Всеми он руководит,</a:t>
            </a:r>
          </a:p>
          <a:p>
            <a:r>
              <a:rPr lang="ru-RU" dirty="0"/>
              <a:t>Мыслит, бегает, кричит!</a:t>
            </a:r>
          </a:p>
          <a:p>
            <a:r>
              <a:rPr lang="ru-RU" dirty="0"/>
              <a:t>Он актёров вдохновляет,</a:t>
            </a:r>
          </a:p>
          <a:p>
            <a:r>
              <a:rPr lang="ru-RU" dirty="0"/>
              <a:t>Всем спектаклем управляет,</a:t>
            </a:r>
          </a:p>
          <a:p>
            <a:r>
              <a:rPr lang="ru-RU" dirty="0"/>
              <a:t>Как оркестром дирижёр,</a:t>
            </a:r>
          </a:p>
          <a:p>
            <a:r>
              <a:rPr lang="ru-RU" dirty="0"/>
              <a:t>Но зовётся </a:t>
            </a:r>
            <a:r>
              <a:rPr lang="ru-RU" dirty="0" smtClean="0"/>
              <a:t>— </a:t>
            </a:r>
            <a:r>
              <a:rPr lang="ru-RU" i="1" dirty="0"/>
              <a:t>(режиссёр)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512168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Художники-декораторы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C:\Users\Наталья\Desktop\Театральная неделя\худ - дек-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80189"/>
            <a:ext cx="4824413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Наталья\Desktop\Театральная неделя\худ -декоратор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176712" cy="3671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126876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Спектакль на славу </a:t>
            </a:r>
            <a:r>
              <a:rPr lang="ru-RU" dirty="0" smtClean="0"/>
              <a:t>удался</a:t>
            </a:r>
            <a:endParaRPr lang="ru-RU" dirty="0"/>
          </a:p>
          <a:p>
            <a:r>
              <a:rPr lang="ru-RU" dirty="0"/>
              <a:t>И публика довольна вся!</a:t>
            </a:r>
          </a:p>
          <a:p>
            <a:r>
              <a:rPr lang="ru-RU" dirty="0"/>
              <a:t>Художнику особые овации</a:t>
            </a:r>
          </a:p>
          <a:p>
            <a:r>
              <a:rPr lang="ru-RU" dirty="0"/>
              <a:t>За </a:t>
            </a:r>
            <a:r>
              <a:rPr lang="ru-RU" dirty="0" smtClean="0"/>
              <a:t>красочные </a:t>
            </a:r>
            <a:r>
              <a:rPr lang="ru-RU" i="1" dirty="0"/>
              <a:t>(декорации)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3447" y="332656"/>
            <a:ext cx="3312367" cy="1016790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Бутафор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C:\Users\polyuhov\Downloads\butafo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\Desktop\e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9" r="6633"/>
          <a:stretch/>
        </p:blipFill>
        <p:spPr bwMode="auto">
          <a:xfrm>
            <a:off x="4788024" y="3602362"/>
            <a:ext cx="3773907" cy="3004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Наталья\Desktop\388106-7041e-77359173-m750x740-uc8e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" y="3602362"/>
            <a:ext cx="3887465" cy="309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626" y="1183243"/>
            <a:ext cx="3599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Порой </a:t>
            </a:r>
            <a:r>
              <a:rPr lang="ru-RU" dirty="0" smtClean="0"/>
              <a:t>в театре </a:t>
            </a:r>
            <a:r>
              <a:rPr lang="ru-RU" dirty="0"/>
              <a:t>так </a:t>
            </a:r>
            <a:r>
              <a:rPr lang="ru-RU" dirty="0" smtClean="0"/>
              <a:t>нужны,</a:t>
            </a:r>
            <a:endParaRPr lang="ru-RU" dirty="0"/>
          </a:p>
          <a:p>
            <a:r>
              <a:rPr lang="ru-RU" dirty="0"/>
              <a:t>А для спектакля так важны</a:t>
            </a:r>
          </a:p>
          <a:p>
            <a:r>
              <a:rPr lang="ru-RU" dirty="0"/>
              <a:t>Такие вещи, что купить,</a:t>
            </a:r>
          </a:p>
          <a:p>
            <a:r>
              <a:rPr lang="ru-RU" dirty="0"/>
              <a:t>Доставить выстроить, сложить</a:t>
            </a:r>
          </a:p>
          <a:p>
            <a:r>
              <a:rPr lang="ru-RU" dirty="0"/>
              <a:t>На сцене просто невозможно.</a:t>
            </a:r>
          </a:p>
          <a:p>
            <a:r>
              <a:rPr lang="ru-RU" dirty="0"/>
              <a:t>Но сделать их подобье можно.</a:t>
            </a:r>
          </a:p>
          <a:p>
            <a:r>
              <a:rPr lang="ru-RU" dirty="0"/>
              <a:t>Есть в театре территория,</a:t>
            </a:r>
          </a:p>
          <a:p>
            <a:r>
              <a:rPr lang="ru-RU" dirty="0"/>
              <a:t>Где готовят … </a:t>
            </a:r>
            <a:r>
              <a:rPr lang="ru-RU" i="1" dirty="0"/>
              <a:t>(Бутафорию)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32040" y="414149"/>
            <a:ext cx="3970443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Костюмер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14" name="Picture 2" descr="C:\Users\polyuhov\Downloads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olyuhov\Downloads\Klub_druzei_teatra_13_fevralya_eyJ3Ijo1NjF9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6" y="3284984"/>
            <a:ext cx="442437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olyuhov\Downloads\15_6-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/>
          <a:stretch/>
        </p:blipFill>
        <p:spPr bwMode="auto">
          <a:xfrm>
            <a:off x="4788024" y="1700808"/>
            <a:ext cx="3964842" cy="481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1247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Готовит костюмы для артистов.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82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4018" y="404664"/>
            <a:ext cx="3250363" cy="1088798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Гримёр</a:t>
            </a: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C:\Users\polyuhov\Downloads\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35091" r="30182" b="6727"/>
          <a:stretch/>
        </p:blipFill>
        <p:spPr bwMode="auto">
          <a:xfrm>
            <a:off x="3688178" y="103908"/>
            <a:ext cx="5181600" cy="332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olyuhov\Downloads\1178385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 bwMode="auto">
          <a:xfrm>
            <a:off x="338984" y="1988840"/>
            <a:ext cx="3027559" cy="386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olyuhov\Downloads\11002060_66525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4998132" cy="333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345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хочешь стать другим, </a:t>
            </a:r>
          </a:p>
          <a:p>
            <a:r>
              <a:rPr lang="ru-RU" dirty="0"/>
              <a:t>Призови на помощь. </a:t>
            </a:r>
            <a:r>
              <a:rPr lang="ru-RU" i="1" dirty="0"/>
              <a:t>(грим)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215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Bookman Old Style</vt:lpstr>
      <vt:lpstr>Georgia</vt:lpstr>
      <vt:lpstr>Trebuchet MS</vt:lpstr>
      <vt:lpstr>Воздушный поток</vt:lpstr>
      <vt:lpstr>Театральные профессии</vt:lpstr>
      <vt:lpstr>Презентация PowerPoint</vt:lpstr>
      <vt:lpstr>Театральный капельдинер (билетёр)</vt:lpstr>
      <vt:lpstr>Актёры</vt:lpstr>
      <vt:lpstr>Режиссёр</vt:lpstr>
      <vt:lpstr>Художники-декораторы</vt:lpstr>
      <vt:lpstr>Бутафор</vt:lpstr>
      <vt:lpstr>Костюмер</vt:lpstr>
      <vt:lpstr>Гримёр</vt:lpstr>
      <vt:lpstr>Презентация PowerPoint</vt:lpstr>
      <vt:lpstr>Звукооператор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театром</dc:title>
  <dc:creator>polyuhov</dc:creator>
  <cp:lastModifiedBy>User</cp:lastModifiedBy>
  <cp:revision>24</cp:revision>
  <dcterms:created xsi:type="dcterms:W3CDTF">2017-10-25T15:01:30Z</dcterms:created>
  <dcterms:modified xsi:type="dcterms:W3CDTF">2019-01-30T07:14:13Z</dcterms:modified>
</cp:coreProperties>
</file>