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78" r:id="rId10"/>
    <p:sldId id="265" r:id="rId11"/>
    <p:sldId id="274" r:id="rId12"/>
    <p:sldId id="275" r:id="rId13"/>
    <p:sldId id="276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6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DF81-D45E-40A6-B25E-464595ABC69F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B1AC-62CF-4204-A808-4822D1DF06B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DF81-D45E-40A6-B25E-464595ABC69F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B1AC-62CF-4204-A808-4822D1DF06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DF81-D45E-40A6-B25E-464595ABC69F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B1AC-62CF-4204-A808-4822D1DF06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DF81-D45E-40A6-B25E-464595ABC69F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B1AC-62CF-4204-A808-4822D1DF06B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DF81-D45E-40A6-B25E-464595ABC69F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B1AC-62CF-4204-A808-4822D1DF06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DF81-D45E-40A6-B25E-464595ABC69F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B1AC-62CF-4204-A808-4822D1DF06B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DF81-D45E-40A6-B25E-464595ABC69F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B1AC-62CF-4204-A808-4822D1DF06B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DF81-D45E-40A6-B25E-464595ABC69F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B1AC-62CF-4204-A808-4822D1DF06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DF81-D45E-40A6-B25E-464595ABC69F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B1AC-62CF-4204-A808-4822D1DF06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DF81-D45E-40A6-B25E-464595ABC69F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B1AC-62CF-4204-A808-4822D1DF06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DF81-D45E-40A6-B25E-464595ABC69F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B1AC-62CF-4204-A808-4822D1DF06B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BBDF81-D45E-40A6-B25E-464595ABC69F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EDB1AC-62CF-4204-A808-4822D1DF06B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polyuhov\Downloads\setwalls.ru-26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" y="-7462"/>
            <a:ext cx="9137041" cy="684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717032"/>
            <a:ext cx="7772400" cy="2016224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5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Знакомство </a:t>
            </a:r>
            <a:br>
              <a:rPr lang="ru-RU" sz="5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ru-RU" sz="5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с театром</a:t>
            </a:r>
            <a:endParaRPr lang="ru-RU" sz="54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30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424936" cy="108879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Оркестровая </a:t>
            </a:r>
            <a:r>
              <a:rPr lang="ru-RU" sz="4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яма</a:t>
            </a:r>
            <a:br>
              <a:rPr lang="ru-RU" sz="4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2000" dirty="0"/>
              <a:t>Многие спектакли в театрах сопровождаются музыкой.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Как </a:t>
            </a:r>
            <a:r>
              <a:rPr lang="ru-RU" sz="2000" dirty="0"/>
              <a:t>вы думаете, где сидят музыканты, неужели на сцене?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Оркестровая </a:t>
            </a:r>
            <a:r>
              <a:rPr lang="ru-RU" sz="2000" dirty="0"/>
              <a:t>яма – </a:t>
            </a:r>
            <a:r>
              <a:rPr lang="ru-RU" sz="2000" dirty="0" smtClean="0"/>
              <a:t>это специальное </a:t>
            </a:r>
            <a:r>
              <a:rPr lang="ru-RU" sz="2000" dirty="0"/>
              <a:t>помещение для оркестра в театре, находящееся перед сценой.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195" name="Picture 3" descr="C:\Users\polyuhov\Downloads\IMG_8696-1024x6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824" y="2276872"/>
            <a:ext cx="4324223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2288"/>
            <a:ext cx="4301429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z_uk-nastroyka-orkest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80312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8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6104" y="0"/>
            <a:ext cx="4320480" cy="101679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Антракт</a:t>
            </a:r>
            <a:br>
              <a:rPr lang="ru-RU" sz="4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1800" dirty="0"/>
              <a:t>Перерыв между действиями спектакля называется антрактом. В антракте обычно все зрители выходят в фойе театра. В это время можно сходить в буфет, привести себя в порядок в туалетной комнате, а также познакомиться с различными фотографиями артистов театра, которые развешаны </a:t>
            </a:r>
            <a:r>
              <a:rPr lang="ru-RU" sz="1800" dirty="0" smtClean="0"/>
              <a:t>на стенах фойе</a:t>
            </a:r>
            <a:r>
              <a:rPr lang="ru-RU" sz="1800" dirty="0"/>
              <a:t>.</a:t>
            </a:r>
            <a:endParaRPr lang="ru-RU" sz="1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386" name="Picture 2" descr="C:\Users\polyuhov\Downloads\6d3ce3b17b87fa070c32972bbc2e9fc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5" r="8492"/>
          <a:stretch/>
        </p:blipFill>
        <p:spPr bwMode="auto">
          <a:xfrm>
            <a:off x="611560" y="3783409"/>
            <a:ext cx="3043978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polyuhov\Downloads\detskiiteatrkoncert11-54858d7a46794_620_41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12852"/>
            <a:ext cx="4248472" cy="2850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polyuhov\Downloads\123425257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9"/>
          <a:stretch/>
        </p:blipFill>
        <p:spPr bwMode="auto">
          <a:xfrm>
            <a:off x="4543309" y="625027"/>
            <a:ext cx="4133147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757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5521843" cy="87277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Аплодисменты</a:t>
            </a:r>
            <a:br>
              <a:rPr lang="ru-RU" sz="4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1800" dirty="0"/>
              <a:t>Вот спектакль подошел к концу. Понравился он вам? А как мы </a:t>
            </a:r>
            <a:r>
              <a:rPr lang="ru-RU" sz="1800" dirty="0" smtClean="0"/>
              <a:t>можете поблагодарить актеров </a:t>
            </a:r>
            <a:r>
              <a:rPr lang="ru-RU" sz="1800" dirty="0"/>
              <a:t>за их замечательную игру? Правильно, аплодисментами!</a:t>
            </a:r>
            <a:r>
              <a:rPr lang="ru-RU" sz="4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ru-RU" sz="4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1800" dirty="0" err="1" smtClean="0"/>
              <a:t>Аплодисменты</a:t>
            </a:r>
            <a:r>
              <a:rPr lang="ru-RU" sz="1800" dirty="0" smtClean="0"/>
              <a:t> </a:t>
            </a:r>
            <a:r>
              <a:rPr lang="ru-RU" sz="1800" dirty="0"/>
              <a:t>– </a:t>
            </a:r>
            <a:r>
              <a:rPr lang="ru-RU" sz="1800" dirty="0" smtClean="0"/>
              <a:t>это форма </a:t>
            </a:r>
            <a:r>
              <a:rPr lang="ru-RU" sz="1800" dirty="0"/>
              <a:t>выражения благодарности артистам. Если вам понравилась игра актеров – поаплодируйте! Вы также можете подарить им цветы.</a:t>
            </a:r>
            <a:endParaRPr lang="ru-RU" sz="1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7410" name="Picture 2" descr="C:\Users\polyuhov\Downloads\04-09-212-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77072"/>
            <a:ext cx="3777049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polyuhov\Downloads\1352983330_769764_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16"/>
          <a:stretch/>
        </p:blipFill>
        <p:spPr bwMode="auto">
          <a:xfrm>
            <a:off x="5652120" y="1355979"/>
            <a:ext cx="3236144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polyuhov\Downloads\Finalnij-pokl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t="14418" r="11212" b="7939"/>
          <a:stretch/>
        </p:blipFill>
        <p:spPr bwMode="auto">
          <a:xfrm>
            <a:off x="611560" y="4084376"/>
            <a:ext cx="3776680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3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712968" cy="87277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Чтобы быть хорошими зрителями необходимо соблюдать правила поведения в театре</a:t>
            </a:r>
            <a:r>
              <a:rPr lang="ru-RU" sz="4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ru-RU" sz="4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endParaRPr lang="ru-RU" sz="1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3397416" cy="180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05064"/>
            <a:ext cx="3397416" cy="25480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2355167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 время представления соблюдай тишину и не пользуйся мобильным телефоном!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83968" y="5094429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Приходи вовремя!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62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0" name="Picture 4" descr="C:\Users\polyuhov\Downloads\38b7284cf4f77720dcbdb218e949fb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27584" y="3717032"/>
            <a:ext cx="7772400" cy="201622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До встречи в театре!</a:t>
            </a:r>
            <a:endParaRPr lang="ru-RU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15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476672"/>
            <a:ext cx="9014470" cy="100811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Театр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- это удивительное место, где показывают спектакли, звучит музыка, читают стихи, поют или танцуют. Там можно и посмеяться и поплакать, порой даже есть над чем задуматься, чему удивиться.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896981"/>
            <a:ext cx="5413534" cy="3600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323528" y="3789040"/>
            <a:ext cx="30963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Театры разные </a:t>
            </a:r>
            <a:r>
              <a:rPr lang="ru-RU" sz="1400" b="1" dirty="0" smtClean="0"/>
              <a:t>бывают, </a:t>
            </a:r>
          </a:p>
          <a:p>
            <a:r>
              <a:rPr lang="ru-RU" sz="1400" b="1" dirty="0" smtClean="0"/>
              <a:t>И </a:t>
            </a:r>
            <a:r>
              <a:rPr lang="ru-RU" sz="1400" b="1" dirty="0"/>
              <a:t>чего в них только нет. </a:t>
            </a:r>
            <a:endParaRPr lang="ru-RU" sz="1400" b="1" dirty="0" smtClean="0"/>
          </a:p>
          <a:p>
            <a:r>
              <a:rPr lang="ru-RU" sz="1400" b="1" dirty="0" smtClean="0"/>
              <a:t>Здесь </a:t>
            </a:r>
            <a:r>
              <a:rPr lang="ru-RU" sz="1400" b="1" dirty="0"/>
              <a:t>спектакли всем </a:t>
            </a:r>
            <a:r>
              <a:rPr lang="ru-RU" sz="1400" b="1" dirty="0" smtClean="0"/>
              <a:t>сыграют, </a:t>
            </a:r>
          </a:p>
          <a:p>
            <a:r>
              <a:rPr lang="ru-RU" sz="1400" b="1" dirty="0" smtClean="0"/>
              <a:t>Драму</a:t>
            </a:r>
            <a:r>
              <a:rPr lang="ru-RU" sz="1400" b="1" dirty="0"/>
              <a:t>, оперу, балет. </a:t>
            </a:r>
            <a:endParaRPr lang="ru-RU" sz="1400" b="1" dirty="0" smtClean="0"/>
          </a:p>
          <a:p>
            <a:r>
              <a:rPr lang="ru-RU" sz="1400" b="1" dirty="0" smtClean="0"/>
              <a:t>Здесь </a:t>
            </a:r>
            <a:r>
              <a:rPr lang="ru-RU" sz="1400" b="1" dirty="0"/>
              <a:t>на сцене можно встретить </a:t>
            </a:r>
            <a:endParaRPr lang="ru-RU" sz="1400" b="1" dirty="0" smtClean="0"/>
          </a:p>
          <a:p>
            <a:r>
              <a:rPr lang="ru-RU" sz="1400" b="1" dirty="0" smtClean="0"/>
              <a:t>Разных </a:t>
            </a:r>
            <a:r>
              <a:rPr lang="ru-RU" sz="1400" b="1" dirty="0"/>
              <a:t>кукол и зверей. </a:t>
            </a:r>
            <a:endParaRPr lang="ru-RU" sz="1400" b="1" dirty="0" smtClean="0"/>
          </a:p>
          <a:p>
            <a:r>
              <a:rPr lang="ru-RU" sz="1400" b="1" dirty="0" smtClean="0"/>
              <a:t>Театр </a:t>
            </a:r>
            <a:r>
              <a:rPr lang="ru-RU" sz="1400" b="1" dirty="0"/>
              <a:t>очень любят </a:t>
            </a:r>
            <a:r>
              <a:rPr lang="ru-RU" sz="1400" b="1" dirty="0" smtClean="0"/>
              <a:t>дети. </a:t>
            </a:r>
          </a:p>
          <a:p>
            <a:r>
              <a:rPr lang="ru-RU" sz="1400" b="1" dirty="0" smtClean="0"/>
              <a:t>Так </a:t>
            </a:r>
            <a:r>
              <a:rPr lang="ru-RU" sz="1400" b="1" dirty="0"/>
              <a:t>пойдем туда скорей!</a:t>
            </a:r>
          </a:p>
        </p:txBody>
      </p:sp>
    </p:spTree>
    <p:extLst>
      <p:ext uri="{BB962C8B-B14F-4D97-AF65-F5344CB8AC3E}">
        <p14:creationId xmlns:p14="http://schemas.microsoft.com/office/powerpoint/2010/main" val="228747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116633"/>
            <a:ext cx="8496944" cy="108012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Театральные </a:t>
            </a:r>
            <a:r>
              <a:rPr lang="ru-RU" sz="4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афиши</a:t>
            </a:r>
            <a:br>
              <a:rPr lang="ru-RU" sz="4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1800" dirty="0"/>
              <a:t>Красочный яркий плакат – театральная афиша, на которой с помощью рисунков, фотографий и разных слов содержится информация о предстоящих спектаклях в театре (автор спектакля, режиссер, актеры, которые играют главные роли, название, дата и время спектакля).</a:t>
            </a:r>
            <a:endParaRPr lang="ru-RU" sz="1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74" name="Picture 2" descr="C:\Users\polyuhov\Downloads\5196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47" y="2603082"/>
            <a:ext cx="2821531" cy="398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olyuhov\Downloads\afish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860" y="2204864"/>
            <a:ext cx="2801059" cy="396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olyuhov\Downloads\pnews_1382574165359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901" y="2904019"/>
            <a:ext cx="2771800" cy="372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52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208912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Театральные </a:t>
            </a:r>
            <a:r>
              <a:rPr lang="ru-RU" sz="4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кассы </a:t>
            </a:r>
            <a:r>
              <a:rPr lang="ru-RU" sz="1800" dirty="0" smtClean="0"/>
              <a:t>Театральная </a:t>
            </a:r>
            <a:r>
              <a:rPr lang="ru-RU" sz="1800" dirty="0"/>
              <a:t>касса – место, где продают билеты на спектакли театра. А кто продает билеты в театральной кассе?</a:t>
            </a:r>
            <a:endParaRPr lang="ru-RU" sz="1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Picture 3" descr="C:\Users\Наталья\Desktop\Театральная неделя\касса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13" y="4199799"/>
            <a:ext cx="3554329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Наталья\Desktop\Театральная неделя\касса 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233604"/>
            <a:ext cx="3878995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Наталья\Desktop\Театральная неделя\касса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952" y="1713604"/>
            <a:ext cx="3296370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606902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Ты к окошку подойди,</a:t>
            </a:r>
          </a:p>
          <a:p>
            <a:r>
              <a:rPr lang="ru-RU" b="1" dirty="0"/>
              <a:t>Ему деньги протяни.</a:t>
            </a:r>
          </a:p>
          <a:p>
            <a:r>
              <a:rPr lang="ru-RU" b="1" dirty="0"/>
              <a:t>И окошечко в ответ</a:t>
            </a:r>
          </a:p>
          <a:p>
            <a:r>
              <a:rPr lang="ru-RU" b="1" dirty="0"/>
              <a:t>Отдает тебе билет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3253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75351" cy="101679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Гардероб</a:t>
            </a:r>
            <a:br>
              <a:rPr lang="ru-RU" sz="4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2000" dirty="0"/>
              <a:t>Спектакль в театре идет обычно долго, больше часа. В верхней одежде зрителям неудобно будет сидеть. Как быть? Куда должны пойти зрители сначала</a:t>
            </a:r>
            <a:r>
              <a:rPr lang="ru-RU" sz="2000" dirty="0" smtClean="0"/>
              <a:t>?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В театре раздевалка называется гардероб, а профессия человека, который принимает верхнюю одежду зрителей – гардеробщик. Гардеробщик выдает вам номерок, вы приводите себя в порядок и отправляетесь дальше. </a:t>
            </a:r>
            <a:endParaRPr lang="ru-RU" sz="20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Picture 4" descr="C:\Users\Наталья\Desktop\Театральная неделя\гардеробщ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941"/>
            <a:ext cx="3222450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555" y="4043661"/>
            <a:ext cx="3398319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Наталья\Desktop\Театральная неделя\гардероб 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0" t="4351" r="22827" b="-697"/>
          <a:stretch/>
        </p:blipFill>
        <p:spPr bwMode="auto">
          <a:xfrm>
            <a:off x="3777949" y="3933056"/>
            <a:ext cx="1274619" cy="1759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82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08510" y="752643"/>
            <a:ext cx="5299594" cy="181791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Театральное </a:t>
            </a:r>
            <a:r>
              <a:rPr lang="ru-RU" sz="4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фойе</a:t>
            </a:r>
            <a:br>
              <a:rPr lang="ru-RU" sz="4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2400" dirty="0" err="1" smtClean="0"/>
              <a:t>Фойе</a:t>
            </a:r>
            <a:r>
              <a:rPr lang="ru-RU" sz="2400" dirty="0" smtClean="0"/>
              <a:t> </a:t>
            </a:r>
            <a:r>
              <a:rPr lang="ru-RU" sz="2400" dirty="0"/>
              <a:t>– это помещение предназначенное для отдыха публики во время антракта или для пребывания зрителей в ожидании спектакля.</a:t>
            </a:r>
            <a:endParaRPr lang="ru-RU" sz="2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170" name="Picture 2" descr="C:\Users\polyuhov\Downloads\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9" b="3126"/>
          <a:stretch/>
        </p:blipFill>
        <p:spPr bwMode="auto">
          <a:xfrm>
            <a:off x="232536" y="4089448"/>
            <a:ext cx="5299594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olyuhov\Downloads\5822488_x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8149"/>
            <a:ext cx="2664296" cy="3552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—РІРѕРЅРѕРє С‚РµР°С‚СЂР°Р»СЊРЅС‹Р№ вЂ” 3 СЂР°Р·Р° (www.mixmuz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67042" y="6093296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21803" y="3821438"/>
            <a:ext cx="344500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Спектакль скоро начнется и нам пора отправляться в зрительный зал. Но что это? </a:t>
            </a:r>
            <a:endParaRPr lang="ru-RU" sz="1400" dirty="0" smtClean="0"/>
          </a:p>
          <a:p>
            <a:r>
              <a:rPr lang="ru-RU" sz="1400" dirty="0" smtClean="0"/>
              <a:t>Это </a:t>
            </a:r>
            <a:r>
              <a:rPr lang="ru-RU" sz="1400" b="1" dirty="0"/>
              <a:t>театральный звонок</a:t>
            </a:r>
            <a:r>
              <a:rPr lang="ru-RU" sz="1400" dirty="0"/>
              <a:t>. Всего в </a:t>
            </a:r>
            <a:r>
              <a:rPr lang="ru-RU" sz="1400" b="1" dirty="0"/>
              <a:t>театре</a:t>
            </a:r>
            <a:r>
              <a:rPr lang="ru-RU" sz="1400" dirty="0"/>
              <a:t> перед началом спектакля подают три звонка. Третий звонок свидетельствует о том, что спектакль начинается. После третьего звонка в зале гаснет свет. Заходить в зрительный зал после третьего звонка </a:t>
            </a:r>
            <a:r>
              <a:rPr lang="ru-RU" sz="1400" dirty="0" smtClean="0"/>
              <a:t>неприлично!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3333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5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07576" y="116631"/>
            <a:ext cx="8648024" cy="998239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Зрительный </a:t>
            </a:r>
            <a:r>
              <a:rPr lang="ru-RU" sz="4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зал</a:t>
            </a:r>
            <a:br>
              <a:rPr lang="ru-RU" sz="4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1400" dirty="0"/>
              <a:t>Посмотрите повнимательнее, нравится он вам? Что делает зрительный зал красивым?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i="1" dirty="0" smtClean="0"/>
              <a:t>На потолке в зрительном зале висит</a:t>
            </a:r>
            <a:r>
              <a:rPr lang="ru-RU" sz="1400" dirty="0" smtClean="0"/>
              <a:t> </a:t>
            </a:r>
            <a:r>
              <a:rPr lang="ru-RU" sz="1400" dirty="0"/>
              <a:t>люстра очень большая, так как огромен и сам зрительный зал. Когда начнется спектакль, эта люстра погаснет, в зрительном зале наступит темнота, а сцену будут освещать специальные прожектора – софиты. </a:t>
            </a:r>
            <a:br>
              <a:rPr lang="ru-RU" sz="1400" dirty="0"/>
            </a:br>
            <a:r>
              <a:rPr lang="ru-RU" sz="1400" dirty="0"/>
              <a:t>Софиты – </a:t>
            </a:r>
            <a:r>
              <a:rPr lang="ru-RU" sz="1400" dirty="0" smtClean="0"/>
              <a:t>это специальные </a:t>
            </a:r>
            <a:r>
              <a:rPr lang="ru-RU" sz="1400" dirty="0"/>
              <a:t>светильники в зрительном зале, освещающие сцену спереди и сверху. С помощью софитов осветители могут изобразить на сцене рассвет или закат, вспышки молнии, звездное небо и многое другое.</a:t>
            </a:r>
            <a:br>
              <a:rPr lang="ru-RU" sz="1400" dirty="0"/>
            </a:br>
            <a:r>
              <a:rPr lang="ru-RU" sz="1400" dirty="0"/>
              <a:t>Если вы сидите далеко от сцены, вам понадобится театральный бинокль, который можно принести с собой или приобрести в гардеробе.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Picture 3" descr="C:\Users\Наталья\Desktop\Театральная неделя\зал 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6" y="3891910"/>
            <a:ext cx="2900061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Наталья\Desktop\Театральная неделя\зал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255" y="2857958"/>
            <a:ext cx="3030127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Наталья\Desktop\Театральная неделя\зал 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325" y="2888800"/>
            <a:ext cx="2745949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454" y="4797152"/>
            <a:ext cx="2207728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C:\Users\polyuhov\Downloads\OperaIzhevsk-Ballet-0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" r="8301" b="3095"/>
          <a:stretch/>
        </p:blipFill>
        <p:spPr bwMode="auto">
          <a:xfrm>
            <a:off x="3255548" y="4797152"/>
            <a:ext cx="2418874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53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116632"/>
            <a:ext cx="7175351" cy="101679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Сцена и </a:t>
            </a:r>
            <a:r>
              <a:rPr lang="ru-RU" sz="4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занавес</a:t>
            </a:r>
            <a:br>
              <a:rPr lang="ru-RU" sz="4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1800" dirty="0"/>
              <a:t>Самое главное место в зрительном зале – это сцена, на которой играется спектакль. Саму сцену пока не видно. Она еще закрыта занавесом.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Театральный </a:t>
            </a:r>
            <a:r>
              <a:rPr lang="ru-RU" sz="1800" dirty="0"/>
              <a:t>занавес – </a:t>
            </a:r>
            <a:r>
              <a:rPr lang="ru-RU" sz="1800" dirty="0" smtClean="0"/>
              <a:t>это полотнище</a:t>
            </a:r>
            <a:r>
              <a:rPr lang="ru-RU" sz="1800" dirty="0"/>
              <a:t>, закрывающее сцену от зрительного зала. Занавесы шьются из плотной окрашенной ткани, собираются в складки и украшаются эмблемами театра или широкой бахромой, пришитой к низу занавеса. Спектакль начнется, как только занавес поднимется или </a:t>
            </a:r>
            <a:r>
              <a:rPr lang="ru-RU" sz="1800" dirty="0" smtClean="0"/>
              <a:t>раздвинется.</a:t>
            </a:r>
            <a:endParaRPr lang="ru-RU" sz="1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Picture 2" descr="C:\Users\Наталья\Desktop\Театральная неделя\зал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415" y="3429000"/>
            <a:ext cx="4903704" cy="3168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81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929509" y="764704"/>
            <a:ext cx="4032448" cy="87277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Закулисье</a:t>
            </a:r>
            <a:r>
              <a:rPr lang="ru-RU" sz="4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ru-RU" sz="4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А еще в театре есть </a:t>
            </a:r>
            <a:r>
              <a:rPr lang="ru-RU" sz="1800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закулисье</a:t>
            </a:r>
            <a:r>
              <a:rPr lang="ru-RU" sz="1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. Это то место, где актеры готовятся к выходу на сцену.</a:t>
            </a:r>
            <a:endParaRPr lang="ru-RU" sz="4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Picture 3" descr="C:\Users\Наталья\Desktop\Театральная неделя\закулисье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02" y="260648"/>
            <a:ext cx="4782104" cy="2987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Наталья\Desktop\Театральная неделя\закулисье 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1" r="10195"/>
          <a:stretch/>
        </p:blipFill>
        <p:spPr bwMode="auto">
          <a:xfrm>
            <a:off x="5292080" y="2996952"/>
            <a:ext cx="3525916" cy="2880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Наталья\Desktop\Театральная неделя\закулисье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51" y="3596256"/>
            <a:ext cx="4629406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395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439</TotalTime>
  <Words>219</Words>
  <Application>Microsoft Office PowerPoint</Application>
  <PresentationFormat>Экран (4:3)</PresentationFormat>
  <Paragraphs>30</Paragraphs>
  <Slides>14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 Black</vt:lpstr>
      <vt:lpstr>Bookman Old Style</vt:lpstr>
      <vt:lpstr>Georgia</vt:lpstr>
      <vt:lpstr>Trebuchet MS</vt:lpstr>
      <vt:lpstr>Воздушный поток</vt:lpstr>
      <vt:lpstr>Знакомство  с театром</vt:lpstr>
      <vt:lpstr>Театр - это удивительное место, где показывают спектакли, звучит музыка, читают стихи, поют или танцуют. Там можно и посмеяться и поплакать, порой даже есть над чем задуматься, чему удивиться.</vt:lpstr>
      <vt:lpstr>Театральные афиши Красочный яркий плакат – театральная афиша, на которой с помощью рисунков, фотографий и разных слов содержится информация о предстоящих спектаклях в театре (автор спектакля, режиссер, актеры, которые играют главные роли, название, дата и время спектакля).</vt:lpstr>
      <vt:lpstr>Театральные кассы Театральная касса – место, где продают билеты на спектакли театра. А кто продает билеты в театральной кассе?</vt:lpstr>
      <vt:lpstr>Гардероб Спектакль в театре идет обычно долго, больше часа. В верхней одежде зрителям неудобно будет сидеть. Как быть? Куда должны пойти зрители сначала?  В театре раздевалка называется гардероб, а профессия человека, который принимает верхнюю одежду зрителей – гардеробщик. Гардеробщик выдает вам номерок, вы приводите себя в порядок и отправляетесь дальше. </vt:lpstr>
      <vt:lpstr>Театральное фойе Фойе – это помещение предназначенное для отдыха публики во время антракта или для пребывания зрителей в ожидании спектакля.</vt:lpstr>
      <vt:lpstr>Зрительный зал Посмотрите повнимательнее, нравится он вам? Что делает зрительный зал красивым?  На потолке в зрительном зале висит люстра очень большая, так как огромен и сам зрительный зал. Когда начнется спектакль, эта люстра погаснет, в зрительном зале наступит темнота, а сцену будут освещать специальные прожектора – софиты.  Софиты – это специальные светильники в зрительном зале, освещающие сцену спереди и сверху. С помощью софитов осветители могут изобразить на сцене рассвет или закат, вспышки молнии, звездное небо и многое другое. Если вы сидите далеко от сцены, вам понадобится театральный бинокль, который можно принести с собой или приобрести в гардеробе. </vt:lpstr>
      <vt:lpstr>Сцена и занавес Самое главное место в зрительном зале – это сцена, на которой играется спектакль. Саму сцену пока не видно. Она еще закрыта занавесом.  Театральный занавес – это полотнище, закрывающее сцену от зрительного зала. Занавесы шьются из плотной окрашенной ткани, собираются в складки и украшаются эмблемами театра или широкой бахромой, пришитой к низу занавеса. Спектакль начнется, как только занавес поднимется или раздвинется.</vt:lpstr>
      <vt:lpstr>Закулисье А еще в театре есть закулисье. Это то место, где актеры готовятся к выходу на сцену.</vt:lpstr>
      <vt:lpstr>Оркестровая яма Многие спектакли в театрах сопровождаются музыкой.  Как вы думаете, где сидят музыканты, неужели на сцене?  Оркестровая яма – это специальное помещение для оркестра в театре, находящееся перед сценой. </vt:lpstr>
      <vt:lpstr>Антракт Перерыв между действиями спектакля называется антрактом. В антракте обычно все зрители выходят в фойе театра. В это время можно сходить в буфет, привести себя в порядок в туалетной комнате, а также познакомиться с различными фотографиями артистов театра, которые развешаны на стенах фойе.</vt:lpstr>
      <vt:lpstr>Аплодисменты Вот спектакль подошел к концу. Понравился он вам? А как мы можете поблагодарить актеров за их замечательную игру? Правильно, аплодисментами! Аплодисменты – это форма выражения благодарности артистам. Если вам понравилась игра актеров – поаплодируйте! Вы также можете подарить им цветы.</vt:lpstr>
      <vt:lpstr>Чтобы быть хорошими зрителями необходимо соблюдать правила поведения в театре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 с театром</dc:title>
  <dc:creator>polyuhov</dc:creator>
  <cp:lastModifiedBy>User</cp:lastModifiedBy>
  <cp:revision>27</cp:revision>
  <dcterms:created xsi:type="dcterms:W3CDTF">2017-10-25T15:01:30Z</dcterms:created>
  <dcterms:modified xsi:type="dcterms:W3CDTF">2019-01-26T16:10:21Z</dcterms:modified>
</cp:coreProperties>
</file>